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2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92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33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270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770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02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09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88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347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59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71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B76E-1035-4F0D-A85A-4BAB77468CDF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6CA3E-9660-44C1-81A3-7E8BCCFF88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56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iotech@mail.ncyu.edu.t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0868" y="1816770"/>
            <a:ext cx="6196263" cy="8193505"/>
          </a:xfrm>
        </p:spPr>
        <p:txBody>
          <a:bodyPr>
            <a:normAutofit fontScale="90000"/>
          </a:bodyPr>
          <a:lstStyle/>
          <a:p>
            <a:pPr marL="180000" algn="l">
              <a:lnSpc>
                <a:spcPts val="2500"/>
              </a:lnSpc>
            </a:pP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  <a:r>
              <a:rPr lang="en-US" altLang="zh-TW" sz="18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800" b="1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8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  <a:r>
              <a:rPr lang="zh-TW" altLang="zh-TW" sz="18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國立</a:t>
            </a:r>
            <a:r>
              <a:rPr lang="zh-TW" altLang="zh-TW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嘉義大學生化科技學系</a:t>
            </a:r>
            <a: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HK" altLang="zh-TW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學年學生</a:t>
            </a:r>
            <a:r>
              <a:rPr lang="zh-TW" altLang="zh-TW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論文海報宣讀競賽展示相關</a:t>
            </a:r>
            <a:r>
              <a:rPr lang="zh-TW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112.5.15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          </a:t>
            </a:r>
            <a: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參加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對象：本系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應屆畢業之研究生，其他研究所、學士班大四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同學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HK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</a:t>
            </a:r>
            <a:r>
              <a:rPr lang="en-US" altLang="zh-HK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HK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HK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HK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依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個人意願自由參加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競賽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組別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分為</a:t>
            </a:r>
            <a:r>
              <a:rPr lang="zh-HK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研究生組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HK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大學生組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海報尺寸：直式海報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90 cm (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寬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 x 120 cm (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高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海報內容：全文請以中文或英文書寫。海報內容包括標題、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作者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位名稱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標題請以顯目之字體大小呈現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。相關研究結果之圖表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相片，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請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可辨識之適當尺寸呈現在海報上，文字內容請以至少字體大小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形式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呈現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以利閱讀，數據資料儘可能以圖及表呈現。</a:t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報名日期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即日起至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17:00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前，請將</a:t>
            </a:r>
            <a:r>
              <a:rPr lang="zh-HK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報名表</a:t>
            </a:r>
            <a:r>
              <a:rPr lang="en-US" altLang="zh-HK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HK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HK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HK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HK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電子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檔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寄系辦信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箱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biotech@mail.ncyu.edu.tw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請填妥姓名、學號、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論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名稱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需與海報標題相同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、指導老師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做為報名憑據。</a:t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海報張貼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時間及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地點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張貼時間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)09:00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HK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HK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星期</a:t>
            </a:r>
            <a:r>
              <a:rPr lang="zh-TW" altLang="en-US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)17:00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前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，張貼於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綜教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樓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A32-511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生化實驗室外面壓克力</a:t>
            </a:r>
            <a:r>
              <a:rPr lang="zh-HK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</a:t>
            </a:r>
            <a:r>
              <a:rPr lang="en-US" altLang="zh-HK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HK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HK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HK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HK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系辧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公告張貼順序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海報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競賽評分時間</a:t>
            </a: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1</a:t>
            </a:r>
            <a:r>
              <a:rPr lang="en-US" altLang="zh-TW" sz="15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HK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zh-TW" sz="15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星期三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~15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時。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參加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同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學務必全程在場解說，以利評審。</a:t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本次論文宣讀競賽海報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張貼期為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競賽得獎前</a:t>
            </a: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r>
              <a:rPr lang="zh-HK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將頒發獎狀。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/>
              <a:t> 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2772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</Words>
  <Application>Microsoft Office PowerPoint</Application>
  <PresentationFormat>A4 紙張 (210x297 公釐)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                               國立嘉義大學生化科技學系        111學年學生論文海報宣讀競賽展示相關注意事項 112.5.15                                                                                          1.參加對象：本系應屆畢業之研究生，其他研究所、學士班大四同學(可   依個人意願自由參加)。 2.競賽組別:分為研究生組及大學生組。 3.海報尺寸：直式海報90 cm (寬) x 120 cm (高)。 4.海報內容：全文請以中文或英文書寫。海報內容包括標題、作者及單   位名稱 (標題請以顯目之字體大小呈現)。相關研究結果之圖表、相片，   請以可辨識之適當尺寸呈現在海報上，文字內容請以至少字體大小24點   之形式呈現以利閱讀，數據資料儘可能以圖及表呈現。 5.報名日期:即日起至112年5月12日(星期五)下午17:00時前，請將報名表   電子檔寄系辦信箱(biotech@mail.ncyu.edu.tw)(請填妥姓名、學號、論   文名稱(需與海報標題相同)、指導老師)做為報名憑據。 6.海報張貼時間及地點:張貼時間為112年5月16日(星期二)09:00時~5月19   日(星期五)17:00時前，張貼於綜教5樓A32-511生化實驗室外面壓克力板   上。(系辧將於5月15日(一)公告張貼順序) 7.海報競賽評分時間:   112年5月24日(星期三)下午13：00時~15：00時。   參加同學務必全程在場解說，以利評審。 8.本次論文宣讀競賽海報張貼期為1年。  9.競賽得獎前3名將頒發獎狀。      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國立嘉義大學生化科技學系        111學年學生論文海報宣讀競賽展示相關注意事項                                                                                     112.3.30更新   1.參加對象：本系應屆畢業之研究生，其他研究所、學士班大四同學(可       依個人意願自由參加)。 2.競賽組別:分為研究生組及大學生組。 3.海報尺寸：直式海報90 cm (寬) x 120 cm (高)。 4.海報內容：全文請以中文或英文書寫。海報內容包括標題、作 者及單 位名稱 (標題請以顯目之字體大小呈現)。相關研究結果之圖表、相片，請以可辨識之適當尺寸呈現在海報上，文字內容請以至少字體大小24點之形式呈現以利閱讀，數據資料儘可能以圖及表呈現。 5.報名日期:即日起至112年5月12日(星期五)下午17:00時前，請將報名表電子檔寄系辦信箱(biotech@mail.ncyu.edu.tw)(請填妥姓名、學號、論文名稱(需與海報標題相同)、指導老師)做為報名憑據。 6.海報張貼時間及地點:張貼時間為112年5月16日(星期二)09:00時~5月24日(星期三)12:00時前，張貼於綜教5樓A32-511生化實驗室外面壓克力板上。(系辧將於5月15日(一)公告張貼順序) 7.海報競賽評分時間:112年5月24日(星期三)下午13：00時~15：00時，參加同學務必全程在場解說，以利評審。 8.本次論文宣讀競賽海報張貼期為1年。  9.競賽得獎前3名將頒發獎狀。</dc:title>
  <dc:creator>USER</dc:creator>
  <cp:lastModifiedBy>USER</cp:lastModifiedBy>
  <cp:revision>7</cp:revision>
  <dcterms:created xsi:type="dcterms:W3CDTF">2023-03-30T07:30:41Z</dcterms:created>
  <dcterms:modified xsi:type="dcterms:W3CDTF">2023-05-15T01:18:01Z</dcterms:modified>
</cp:coreProperties>
</file>