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30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0B76E-1035-4F0D-A85A-4BAB77468CDF}" type="datetimeFigureOut">
              <a:rPr lang="zh-TW" altLang="en-US" smtClean="0"/>
              <a:t>2023/5/15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6CA3E-9660-44C1-81A3-7E8BCCFF88F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920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0B76E-1035-4F0D-A85A-4BAB77468CDF}" type="datetimeFigureOut">
              <a:rPr lang="zh-TW" altLang="en-US" smtClean="0"/>
              <a:t>2023/5/15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6CA3E-9660-44C1-81A3-7E8BCCFF88F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9208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0B76E-1035-4F0D-A85A-4BAB77468CDF}" type="datetimeFigureOut">
              <a:rPr lang="zh-TW" altLang="en-US" smtClean="0"/>
              <a:t>2023/5/15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6CA3E-9660-44C1-81A3-7E8BCCFF88F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3331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0B76E-1035-4F0D-A85A-4BAB77468CDF}" type="datetimeFigureOut">
              <a:rPr lang="zh-TW" altLang="en-US" smtClean="0"/>
              <a:t>2023/5/15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6CA3E-9660-44C1-81A3-7E8BCCFF88F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2705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0B76E-1035-4F0D-A85A-4BAB77468CDF}" type="datetimeFigureOut">
              <a:rPr lang="zh-TW" altLang="en-US" smtClean="0"/>
              <a:t>2023/5/15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6CA3E-9660-44C1-81A3-7E8BCCFF88F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7708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0B76E-1035-4F0D-A85A-4BAB77468CDF}" type="datetimeFigureOut">
              <a:rPr lang="zh-TW" altLang="en-US" smtClean="0"/>
              <a:t>2023/5/15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6CA3E-9660-44C1-81A3-7E8BCCFF88F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3022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0B76E-1035-4F0D-A85A-4BAB77468CDF}" type="datetimeFigureOut">
              <a:rPr lang="zh-TW" altLang="en-US" smtClean="0"/>
              <a:t>2023/5/15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6CA3E-9660-44C1-81A3-7E8BCCFF88F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1095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0B76E-1035-4F0D-A85A-4BAB77468CDF}" type="datetimeFigureOut">
              <a:rPr lang="zh-TW" altLang="en-US" smtClean="0"/>
              <a:t>2023/5/15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6CA3E-9660-44C1-81A3-7E8BCCFF88F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5881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0B76E-1035-4F0D-A85A-4BAB77468CDF}" type="datetimeFigureOut">
              <a:rPr lang="zh-TW" altLang="en-US" smtClean="0"/>
              <a:t>2023/5/15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6CA3E-9660-44C1-81A3-7E8BCCFF88F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3471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0B76E-1035-4F0D-A85A-4BAB77468CDF}" type="datetimeFigureOut">
              <a:rPr lang="zh-TW" altLang="en-US" smtClean="0"/>
              <a:t>2023/5/15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6CA3E-9660-44C1-81A3-7E8BCCFF88F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6596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0B76E-1035-4F0D-A85A-4BAB77468CDF}" type="datetimeFigureOut">
              <a:rPr lang="zh-TW" altLang="en-US" smtClean="0"/>
              <a:t>2023/5/15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6CA3E-9660-44C1-81A3-7E8BCCFF88F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5713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0B76E-1035-4F0D-A85A-4BAB77468CDF}" type="datetimeFigureOut">
              <a:rPr lang="zh-TW" altLang="en-US" smtClean="0"/>
              <a:t>2023/5/15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6CA3E-9660-44C1-81A3-7E8BCCFF88F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2567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iotech@mail.ncyu.edu.tw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30868" y="1816770"/>
            <a:ext cx="6196263" cy="8193505"/>
          </a:xfrm>
        </p:spPr>
        <p:txBody>
          <a:bodyPr>
            <a:normAutofit fontScale="90000"/>
          </a:bodyPr>
          <a:lstStyle/>
          <a:p>
            <a:pPr marL="180000" algn="l">
              <a:lnSpc>
                <a:spcPts val="2500"/>
              </a:lnSpc>
            </a:pPr>
            <a:r>
              <a:rPr lang="en-US" altLang="zh-TW" sz="1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</a:t>
            </a:r>
            <a:r>
              <a:rPr lang="en-US" altLang="zh-TW" sz="1800" b="1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1800" b="1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1800" b="1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</a:t>
            </a:r>
            <a:r>
              <a:rPr lang="zh-TW" altLang="zh-TW" sz="1800" b="1" smtClean="0">
                <a:latin typeface="標楷體" panose="03000509000000000000" pitchFamily="65" charset="-120"/>
                <a:ea typeface="標楷體" panose="03000509000000000000" pitchFamily="65" charset="-120"/>
              </a:rPr>
              <a:t>國立</a:t>
            </a:r>
            <a:r>
              <a:rPr lang="zh-TW" altLang="zh-TW" sz="1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嘉義大學生化科技學系</a:t>
            </a:r>
            <a:r>
              <a:rPr lang="zh-TW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</a:t>
            </a:r>
            <a:r>
              <a:rPr lang="en-US" altLang="zh-TW" sz="1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111</a:t>
            </a:r>
            <a:r>
              <a:rPr lang="zh-HK" altLang="zh-TW" sz="1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學年學生</a:t>
            </a:r>
            <a:r>
              <a:rPr lang="zh-TW" altLang="zh-TW" sz="1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論文海報宣讀競賽展示相關</a:t>
            </a:r>
            <a:r>
              <a:rPr lang="zh-TW" altLang="zh-TW" sz="1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注意事項</a:t>
            </a:r>
            <a:r>
              <a:rPr lang="en-US" altLang="zh-TW" sz="1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13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112.5.15</a:t>
            </a:r>
            <a:r>
              <a:rPr lang="en-US" altLang="zh-TW" sz="1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1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1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</a:t>
            </a:r>
            <a:r>
              <a:rPr lang="en-US" altLang="zh-TW" sz="1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                                  </a:t>
            </a:r>
            <a:r>
              <a:rPr lang="zh-TW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15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r>
              <a:rPr lang="zh-TW" altLang="zh-TW" sz="15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zh-TW" sz="15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1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zh-TW" sz="1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參加</a:t>
            </a:r>
            <a:r>
              <a:rPr lang="zh-TW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對象：本系</a:t>
            </a:r>
            <a:r>
              <a:rPr lang="zh-HK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應屆畢業之研究生，其他研究所、學士班大四</a:t>
            </a:r>
            <a:r>
              <a:rPr lang="zh-TW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同學</a:t>
            </a:r>
            <a:r>
              <a:rPr lang="en-US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HK" altLang="zh-TW" sz="1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可</a:t>
            </a:r>
            <a:r>
              <a:rPr lang="en-US" altLang="zh-HK" sz="1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HK" sz="1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HK" sz="1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HK" altLang="zh-TW" sz="1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依</a:t>
            </a:r>
            <a:r>
              <a:rPr lang="zh-HK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個人意願自由參加</a:t>
            </a:r>
            <a:r>
              <a:rPr lang="en-US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HK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競賽</a:t>
            </a:r>
            <a:r>
              <a:rPr lang="zh-HK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組別</a:t>
            </a:r>
            <a:r>
              <a:rPr lang="en-US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HK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分為</a:t>
            </a:r>
            <a:r>
              <a:rPr lang="zh-HK" altLang="zh-TW" sz="15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研究生組</a:t>
            </a:r>
            <a:r>
              <a:rPr lang="zh-HK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及</a:t>
            </a:r>
            <a:r>
              <a:rPr lang="zh-HK" altLang="zh-TW" sz="15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大學生組</a:t>
            </a:r>
            <a:r>
              <a:rPr lang="zh-HK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海報尺寸：直式海報</a:t>
            </a:r>
            <a:r>
              <a:rPr lang="en-US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90 cm (</a:t>
            </a:r>
            <a:r>
              <a:rPr lang="zh-TW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寬</a:t>
            </a:r>
            <a:r>
              <a:rPr lang="en-US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) x 120 cm (</a:t>
            </a:r>
            <a:r>
              <a:rPr lang="zh-TW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高</a:t>
            </a:r>
            <a:r>
              <a:rPr lang="en-US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br>
              <a:rPr lang="zh-TW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海報內容：全文請以中文或英文書寫。海報內容包括標題、</a:t>
            </a:r>
            <a:r>
              <a:rPr lang="zh-TW" altLang="zh-TW" sz="1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作者</a:t>
            </a:r>
            <a:r>
              <a:rPr lang="zh-TW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及</a:t>
            </a:r>
            <a:r>
              <a:rPr lang="zh-TW" altLang="zh-TW" sz="1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單</a:t>
            </a:r>
            <a:r>
              <a:rPr lang="en-US" altLang="zh-TW" sz="1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1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1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zh-TW" sz="1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位名稱</a:t>
            </a:r>
            <a:r>
              <a:rPr lang="en-US" altLang="zh-TW" sz="1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標題請以顯目之字體大小呈現</a:t>
            </a:r>
            <a:r>
              <a:rPr lang="en-US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。相關研究結果之圖表</a:t>
            </a:r>
            <a:r>
              <a:rPr lang="zh-TW" altLang="zh-TW" sz="1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1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相片，</a:t>
            </a:r>
            <a:r>
              <a:rPr lang="en-US" altLang="zh-TW" sz="1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1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1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請</a:t>
            </a:r>
            <a:r>
              <a:rPr lang="zh-TW" altLang="zh-TW" sz="1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以</a:t>
            </a:r>
            <a:r>
              <a:rPr lang="zh-TW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可辨識之適當尺寸呈現在海報上，文字內容請以至少字體大小</a:t>
            </a:r>
            <a:r>
              <a:rPr lang="en-US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24</a:t>
            </a:r>
            <a:r>
              <a:rPr lang="zh-TW" altLang="zh-TW" sz="1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點</a:t>
            </a:r>
            <a:r>
              <a:rPr lang="en-US" altLang="zh-TW" sz="1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1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1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sz="1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之</a:t>
            </a:r>
            <a:r>
              <a:rPr lang="zh-TW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形式</a:t>
            </a:r>
            <a:r>
              <a:rPr lang="zh-TW" altLang="zh-TW" sz="1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呈現</a:t>
            </a:r>
            <a:r>
              <a:rPr lang="zh-TW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以利閱讀，數據資料儘可能以圖及表呈現。</a:t>
            </a:r>
            <a:br>
              <a:rPr lang="zh-TW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5.</a:t>
            </a:r>
            <a:r>
              <a:rPr lang="zh-HK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報名日期</a:t>
            </a:r>
            <a:r>
              <a:rPr lang="en-US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HK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即日起至</a:t>
            </a:r>
            <a:r>
              <a:rPr lang="en-US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112</a:t>
            </a:r>
            <a:r>
              <a:rPr lang="zh-HK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15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zh-TW" sz="15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15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12</a:t>
            </a:r>
            <a:r>
              <a:rPr lang="zh-TW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r>
              <a:rPr lang="en-US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星期</a:t>
            </a:r>
            <a:r>
              <a:rPr lang="zh-HK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en-US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下午</a:t>
            </a:r>
            <a:r>
              <a:rPr lang="en-US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17:00</a:t>
            </a:r>
            <a:r>
              <a:rPr lang="zh-TW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時</a:t>
            </a:r>
            <a:r>
              <a:rPr lang="zh-HK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前，請將</a:t>
            </a:r>
            <a:r>
              <a:rPr lang="zh-HK" altLang="zh-TW" sz="1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報名表</a:t>
            </a:r>
            <a:r>
              <a:rPr lang="en-US" altLang="zh-HK" sz="1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HK" sz="1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HK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HK" sz="1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HK" altLang="zh-TW" sz="1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電子</a:t>
            </a:r>
            <a:r>
              <a:rPr lang="zh-HK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檔</a:t>
            </a:r>
            <a:r>
              <a:rPr lang="zh-TW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寄系辦信</a:t>
            </a:r>
            <a:r>
              <a:rPr lang="zh-HK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箱</a:t>
            </a:r>
            <a:r>
              <a:rPr lang="en-US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1500" b="1" u="sng" dirty="0"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biotech@mail.ncyu.edu.tw</a:t>
            </a:r>
            <a:r>
              <a:rPr lang="en-US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)(</a:t>
            </a:r>
            <a:r>
              <a:rPr lang="zh-TW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請填妥姓名、學號、</a:t>
            </a:r>
            <a:r>
              <a:rPr lang="zh-TW" altLang="zh-TW" sz="1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論</a:t>
            </a:r>
            <a:r>
              <a:rPr lang="en-US" altLang="zh-TW" sz="1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1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1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sz="1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文</a:t>
            </a:r>
            <a:r>
              <a:rPr lang="zh-TW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名稱</a:t>
            </a:r>
            <a:r>
              <a:rPr lang="en-US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需與海報標題相同</a:t>
            </a:r>
            <a:r>
              <a:rPr lang="en-US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、指導老師</a:t>
            </a:r>
            <a:r>
              <a:rPr lang="en-US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做為報名憑據。</a:t>
            </a:r>
            <a:br>
              <a:rPr lang="zh-TW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6.</a:t>
            </a:r>
            <a:r>
              <a:rPr lang="zh-HK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海報張貼</a:t>
            </a:r>
            <a:r>
              <a:rPr lang="zh-TW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時間及</a:t>
            </a:r>
            <a:r>
              <a:rPr lang="zh-HK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地點</a:t>
            </a:r>
            <a:r>
              <a:rPr lang="en-US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HK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張貼時間</a:t>
            </a:r>
            <a:r>
              <a:rPr lang="zh-TW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en-US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112</a:t>
            </a:r>
            <a:r>
              <a:rPr lang="zh-HK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HK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16</a:t>
            </a:r>
            <a:r>
              <a:rPr lang="zh-HK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r>
              <a:rPr lang="en-US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星期</a:t>
            </a:r>
            <a:r>
              <a:rPr lang="zh-HK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en-US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)09:00</a:t>
            </a:r>
            <a:r>
              <a:rPr lang="zh-TW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時</a:t>
            </a:r>
            <a:r>
              <a:rPr lang="en-US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~</a:t>
            </a:r>
            <a:r>
              <a:rPr lang="en-US" altLang="zh-TW" sz="1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HK" altLang="zh-TW" sz="1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1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19</a:t>
            </a:r>
            <a:r>
              <a:rPr lang="en-US" altLang="zh-TW" sz="1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1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1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HK" altLang="zh-TW" sz="1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r>
              <a:rPr lang="en-US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1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星期</a:t>
            </a:r>
            <a:r>
              <a:rPr lang="zh-TW" altLang="en-US" sz="1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en-US" altLang="zh-TW" sz="1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)17:00</a:t>
            </a:r>
            <a:r>
              <a:rPr lang="zh-TW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時</a:t>
            </a:r>
            <a:r>
              <a:rPr lang="zh-HK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前</a:t>
            </a:r>
            <a:r>
              <a:rPr lang="zh-TW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，張貼於</a:t>
            </a:r>
            <a:r>
              <a:rPr lang="zh-HK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綜教</a:t>
            </a:r>
            <a:r>
              <a:rPr lang="en-US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HK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樓</a:t>
            </a:r>
            <a:r>
              <a:rPr lang="en-US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A32-511</a:t>
            </a:r>
            <a:r>
              <a:rPr lang="zh-HK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生化實驗室外面壓克力</a:t>
            </a:r>
            <a:r>
              <a:rPr lang="zh-HK" altLang="zh-TW" sz="1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板</a:t>
            </a:r>
            <a:r>
              <a:rPr lang="en-US" altLang="zh-HK" sz="1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HK" sz="1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HK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HK" sz="1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HK" altLang="zh-TW" sz="1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</a:t>
            </a:r>
            <a:r>
              <a:rPr lang="zh-HK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en-US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HK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系辧</a:t>
            </a:r>
            <a:r>
              <a:rPr lang="zh-TW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將</a:t>
            </a:r>
            <a:r>
              <a:rPr lang="zh-HK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於</a:t>
            </a:r>
            <a:r>
              <a:rPr lang="en-US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HK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15</a:t>
            </a:r>
            <a:r>
              <a:rPr lang="zh-HK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r>
              <a:rPr lang="en-US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HK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en-US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HK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公告張貼順序</a:t>
            </a:r>
            <a:r>
              <a:rPr lang="en-US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1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7.</a:t>
            </a:r>
            <a:r>
              <a:rPr lang="zh-TW" altLang="zh-TW" sz="1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海報</a:t>
            </a:r>
            <a:r>
              <a:rPr lang="zh-TW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競賽評分時間</a:t>
            </a:r>
            <a:r>
              <a:rPr lang="en-US" altLang="zh-TW" sz="1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br>
              <a:rPr lang="en-US" altLang="zh-TW" sz="1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1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1</a:t>
            </a:r>
            <a:r>
              <a:rPr lang="en-US" altLang="zh-TW" sz="1500" b="1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12</a:t>
            </a:r>
            <a:r>
              <a:rPr lang="zh-HK" altLang="zh-TW" sz="15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15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zh-TW" sz="15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15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24</a:t>
            </a:r>
            <a:r>
              <a:rPr lang="zh-TW" altLang="zh-TW" sz="15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r>
              <a:rPr lang="en-US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星期三</a:t>
            </a:r>
            <a:r>
              <a:rPr lang="en-US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下午</a:t>
            </a:r>
            <a:r>
              <a:rPr lang="en-US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13</a:t>
            </a:r>
            <a:r>
              <a:rPr lang="zh-TW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00</a:t>
            </a:r>
            <a:r>
              <a:rPr lang="zh-TW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時</a:t>
            </a:r>
            <a:r>
              <a:rPr lang="en-US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~15</a:t>
            </a:r>
            <a:r>
              <a:rPr lang="zh-TW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00</a:t>
            </a:r>
            <a:r>
              <a:rPr lang="zh-TW" altLang="en-US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時。</a:t>
            </a:r>
            <a:r>
              <a:rPr lang="en-US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1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zh-TW" sz="1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參加</a:t>
            </a:r>
            <a:r>
              <a:rPr lang="zh-HK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同</a:t>
            </a:r>
            <a:r>
              <a:rPr lang="zh-TW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學務必全程在場解說，以利評審。</a:t>
            </a:r>
            <a:br>
              <a:rPr lang="zh-TW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8.</a:t>
            </a:r>
            <a:r>
              <a:rPr lang="zh-TW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本次論文宣讀競賽海報</a:t>
            </a:r>
            <a:r>
              <a:rPr lang="zh-HK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張貼期為</a:t>
            </a:r>
            <a:r>
              <a:rPr lang="en-US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HK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zh-TW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。 </a:t>
            </a:r>
            <a:br>
              <a:rPr lang="zh-TW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9.</a:t>
            </a:r>
            <a:r>
              <a:rPr lang="zh-TW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競賽得獎前</a:t>
            </a:r>
            <a:r>
              <a:rPr lang="en-US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名</a:t>
            </a:r>
            <a:r>
              <a:rPr lang="zh-HK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將頒發獎狀。</a:t>
            </a:r>
            <a:r>
              <a:rPr lang="zh-TW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r>
              <a:rPr lang="zh-TW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r>
              <a:rPr lang="zh-TW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r>
              <a:rPr lang="zh-TW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dirty="0"/>
              <a:t> </a:t>
            </a:r>
            <a:r>
              <a:rPr lang="zh-TW" altLang="zh-TW" dirty="0"/>
              <a:t/>
            </a:r>
            <a:br>
              <a:rPr lang="zh-TW" altLang="zh-TW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42772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1</Words>
  <Application>Microsoft Office PowerPoint</Application>
  <PresentationFormat>A4 紙張 (210x297 公釐)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新細明體</vt:lpstr>
      <vt:lpstr>標楷體</vt:lpstr>
      <vt:lpstr>Arial</vt:lpstr>
      <vt:lpstr>Calibri</vt:lpstr>
      <vt:lpstr>Calibri Light</vt:lpstr>
      <vt:lpstr>Office 佈景主題</vt:lpstr>
      <vt:lpstr>                               國立嘉義大學生化科技學系        111學年學生論文海報宣讀競賽展示相關注意事項 112.5.15                                                                                          1.參加對象：本系應屆畢業之研究生，其他研究所、學士班大四同學(可   依個人意願自由參加)。 2.競賽組別:分為研究生組及大學生組。 3.海報尺寸：直式海報90 cm (寬) x 120 cm (高)。 4.海報內容：全文請以中文或英文書寫。海報內容包括標題、作者及單   位名稱 (標題請以顯目之字體大小呈現)。相關研究結果之圖表、相片，   請以可辨識之適當尺寸呈現在海報上，文字內容請以至少字體大小24點   之形式呈現以利閱讀，數據資料儘可能以圖及表呈現。 5.報名日期:即日起至112年5月12日(星期五)下午17:00時前，請將報名表   電子檔寄系辦信箱(biotech@mail.ncyu.edu.tw)(請填妥姓名、學號、論   文名稱(需與海報標題相同)、指導老師)做為報名憑據。 6.海報張貼時間及地點:張貼時間為112年5月16日(星期二)09:00時~5月19   日(星期五)17:00時前，張貼於綜教5樓A32-511生化實驗室外面壓克力板   上。(系辧將於5月15日(一)公告張貼順序) 7.海報競賽評分時間:   112年5月24日(星期三)下午13：00時~15：00時。   參加同學務必全程在場解說，以利評審。 8.本次論文宣讀競賽海報張貼期為1年。  9.競賽得獎前3名將頒發獎狀。        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國立嘉義大學生化科技學系        111學年學生論文海報宣讀競賽展示相關注意事項                                                                                     112.3.30更新   1.參加對象：本系應屆畢業之研究生，其他研究所、學士班大四同學(可       依個人意願自由參加)。 2.競賽組別:分為研究生組及大學生組。 3.海報尺寸：直式海報90 cm (寬) x 120 cm (高)。 4.海報內容：全文請以中文或英文書寫。海報內容包括標題、作 者及單 位名稱 (標題請以顯目之字體大小呈現)。相關研究結果之圖表、相片，請以可辨識之適當尺寸呈現在海報上，文字內容請以至少字體大小24點之形式呈現以利閱讀，數據資料儘可能以圖及表呈現。 5.報名日期:即日起至112年5月12日(星期五)下午17:00時前，請將報名表電子檔寄系辦信箱(biotech@mail.ncyu.edu.tw)(請填妥姓名、學號、論文名稱(需與海報標題相同)、指導老師)做為報名憑據。 6.海報張貼時間及地點:張貼時間為112年5月16日(星期二)09:00時~5月24日(星期三)12:00時前，張貼於綜教5樓A32-511生化實驗室外面壓克力板上。(系辧將於5月15日(一)公告張貼順序) 7.海報競賽評分時間:112年5月24日(星期三)下午13：00時~15：00時，參加同學務必全程在場解說，以利評審。 8.本次論文宣讀競賽海報張貼期為1年。  9.競賽得獎前3名將頒發獎狀。</dc:title>
  <dc:creator>USER</dc:creator>
  <cp:lastModifiedBy>USER</cp:lastModifiedBy>
  <cp:revision>7</cp:revision>
  <dcterms:created xsi:type="dcterms:W3CDTF">2023-03-30T07:30:41Z</dcterms:created>
  <dcterms:modified xsi:type="dcterms:W3CDTF">2023-05-15T01:18:01Z</dcterms:modified>
</cp:coreProperties>
</file>